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9" r:id="rId5"/>
    <p:sldId id="290" r:id="rId6"/>
    <p:sldId id="286" r:id="rId7"/>
    <p:sldId id="292" r:id="rId8"/>
    <p:sldId id="29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84" autoAdjust="0"/>
  </p:normalViewPr>
  <p:slideViewPr>
    <p:cSldViewPr>
      <p:cViewPr varScale="1">
        <p:scale>
          <a:sx n="79" d="100"/>
          <a:sy n="79" d="100"/>
        </p:scale>
        <p:origin x="-8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119-3283-437D-8E92-52FC401DF1F6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42B-D159-4FA2-ACDA-0546EFF5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119-3283-437D-8E92-52FC401DF1F6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42B-D159-4FA2-ACDA-0546EFF5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119-3283-437D-8E92-52FC401DF1F6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42B-D159-4FA2-ACDA-0546EFF5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119-3283-437D-8E92-52FC401DF1F6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42B-D159-4FA2-ACDA-0546EFF5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119-3283-437D-8E92-52FC401DF1F6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42B-D159-4FA2-ACDA-0546EFF5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119-3283-437D-8E92-52FC401DF1F6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42B-D159-4FA2-ACDA-0546EFF5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119-3283-437D-8E92-52FC401DF1F6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42B-D159-4FA2-ACDA-0546EFF5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119-3283-437D-8E92-52FC401DF1F6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42B-D159-4FA2-ACDA-0546EFF5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119-3283-437D-8E92-52FC401DF1F6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42B-D159-4FA2-ACDA-0546EFF5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119-3283-437D-8E92-52FC401DF1F6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42B-D159-4FA2-ACDA-0546EFF5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3119-3283-437D-8E92-52FC401DF1F6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842B-D159-4FA2-ACDA-0546EFF5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3119-3283-437D-8E92-52FC401DF1F6}" type="datetimeFigureOut">
              <a:rPr lang="ru-RU" smtClean="0"/>
              <a:pPr/>
              <a:t>26.06.2020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7842B-D159-4FA2-ACDA-0546EFF559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989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0"/>
            <a:ext cx="692948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учреждение комбинированного вида Северо-Енисейский детский сад № 4 «Жарки»</a:t>
            </a:r>
            <a:r>
              <a:rPr lang="ru-RU" sz="6000" dirty="0">
                <a:solidFill>
                  <a:srgbClr val="C00000"/>
                </a:solidFill>
              </a:rPr>
              <a:t/>
            </a:r>
            <a:br>
              <a:rPr lang="ru-RU" sz="6000" dirty="0">
                <a:solidFill>
                  <a:srgbClr val="C00000"/>
                </a:solidFill>
              </a:rPr>
            </a:b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 для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«Куклы на основе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цилиндра, из бросового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49291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воспитатель: Антоневич Т.В.</a:t>
            </a:r>
          </a:p>
        </p:txBody>
      </p:sp>
      <p:pic>
        <p:nvPicPr>
          <p:cNvPr id="9" name="Рисунок 8" descr="C:\Users\Пользователь\AppData\Local\Microsoft\Windows\Temporary Internet Files\Content.Word\20190201_1340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91925"/>
            <a:ext cx="2448271" cy="2818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0"/>
            <a:ext cx="692948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332656"/>
            <a:ext cx="6163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Изготовление поделки из бросового материала для театрально-игровой деятельности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разнообразии кукольного театра;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Передать практические навыки  моделирования кукол из разнообразного материала на основе цилиндра;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чувство формы, пропорции, глазомер, мелкую моторику рук, фантазию, творчество;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Вызвать эмоциональный отклик на созданные поделки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Воспитывать аккуратность в работе;</a:t>
            </a:r>
          </a:p>
        </p:txBody>
      </p:sp>
      <p:pic>
        <p:nvPicPr>
          <p:cNvPr id="7" name="Рисунок 6" descr="C:\Users\Пользователь\AppData\Local\Microsoft\Windows\Temporary Internet Files\Content.Word\20180926_1703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3"/>
            <a:ext cx="2952328" cy="252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0"/>
            <a:ext cx="692948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втулки от туалетной бумаги, бумажных полотенец и т.п.,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фамеран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фатин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фетр и т.д., клей ПВА, ножницы, клеевая кисть, кусочки тканей, шерстяные нити, тесьма, ленты, шаблоны мелких деталей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C:\Users\Пользователь\AppData\Local\Microsoft\Windows\Temporary Internet Files\Content.Word\20190201_1404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54" y="2616101"/>
            <a:ext cx="6060262" cy="3693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71736" y="0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изготовления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57148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Определить героев сказки,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Выбрать необходимые материалы.</a:t>
            </a:r>
          </a:p>
          <a:p>
            <a:pPr marL="400050" indent="-400050" algn="just"/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Пользователь\AppData\Local\Microsoft\Windows\Temporary Internet Files\Content.Word\20190201_1409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1084" y="2625550"/>
            <a:ext cx="3007360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Пользователь\AppData\Local\Microsoft\Windows\Temporary Internet Files\Content.Word\20190201_1424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7"/>
            <a:ext cx="2250420" cy="300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71736" y="0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изготовления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571480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Изготовление «рубашки» для кукол;</a:t>
            </a:r>
          </a:p>
          <a:p>
            <a:pPr marL="571500" indent="-571500" algn="just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Изготовление мелких деталей кукол;</a:t>
            </a:r>
          </a:p>
          <a:p>
            <a:pPr marL="571500" indent="-571500" algn="just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Украшение кукол.</a:t>
            </a:r>
          </a:p>
          <a:p>
            <a:pPr marL="571500" indent="-571500" algn="just"/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/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Пользователь\AppData\Local\Microsoft\Windows\Temporary Internet Files\Content.Word\20190201_1408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26" y="3356992"/>
            <a:ext cx="2488565" cy="210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Пользователь\AppData\Local\Microsoft\Windows\Temporary Internet Files\Content.Word\20190201_1409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0765" y="3146298"/>
            <a:ext cx="3168352" cy="2725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0"/>
            <a:ext cx="6929486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«Рождение куклы»: 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Тряпье, да иголка, да ниток катушка.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умелых руках оживает игрушка.</a:t>
            </a:r>
          </a:p>
          <a:p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Вживает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нее непонятною властью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Частицу души своей кукольный мастер.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Наверное, так же ночными часами,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Трудился, когда-то, Создатель над нами.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Рождение куклы из разного хлама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Подобно явлению миру Адама.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Бывает довольно кусочка рогожки,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 вылепить тело, и ручки, и ножки.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труд завершен, старых ножниц щелчок-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мир изучает пытливый зрачок.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Живёт человечек! И сквозь бесконечность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Глядит на него прекрасная Вечность.</a:t>
            </a:r>
          </a:p>
          <a:p>
            <a:pPr algn="r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Алёна Рычкова</a:t>
            </a:r>
          </a:p>
          <a:p>
            <a:pPr algn="ctr"/>
            <a:r>
              <a:rPr lang="ru-RU" sz="6000" dirty="0">
                <a:solidFill>
                  <a:srgbClr val="C00000"/>
                </a:solidFill>
              </a:rPr>
              <a:t/>
            </a:r>
            <a:br>
              <a:rPr lang="ru-RU" sz="6000" dirty="0">
                <a:solidFill>
                  <a:srgbClr val="C00000"/>
                </a:solidFill>
              </a:rPr>
            </a:b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3572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0"/>
            <a:ext cx="6929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000" dirty="0">
                <a:solidFill>
                  <a:srgbClr val="C00000"/>
                </a:solidFill>
              </a:rPr>
              <a:t/>
            </a:r>
            <a:br>
              <a:rPr lang="ru-RU" sz="6000" dirty="0">
                <a:solidFill>
                  <a:srgbClr val="C00000"/>
                </a:solidFill>
              </a:rPr>
            </a:b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0004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Попробуйте сделать дома самостоятельно разных кукол. Пофантазируйте вместе с детьми, придумайте свои неповторимые образы и воплотите их.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Творите вместе с детьми, ведь творчество является одним из основных двигателей развития личности!</a:t>
            </a:r>
            <a:endParaRPr lang="ru-RU" dirty="0"/>
          </a:p>
        </p:txBody>
      </p:sp>
      <p:pic>
        <p:nvPicPr>
          <p:cNvPr id="7" name="Рисунок 6" descr="C:\Users\Пользователь\AppData\Local\Microsoft\Windows\Temporary Internet Files\Content.Word\20190201_1407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71786"/>
            <a:ext cx="4450080" cy="2949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35721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0"/>
            <a:ext cx="69294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6000" dirty="0">
                <a:solidFill>
                  <a:srgbClr val="C00000"/>
                </a:solidFill>
              </a:rPr>
              <a:t/>
            </a:r>
            <a:br>
              <a:rPr lang="ru-RU" sz="6000" dirty="0">
                <a:solidFill>
                  <a:srgbClr val="C00000"/>
                </a:solidFill>
              </a:rPr>
            </a:b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0004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011F5A8-4A98-42F7-B95E-1FED2B692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1023262"/>
            <a:ext cx="6331192" cy="5076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235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Мастеркласс для родителей  и детей  «Куклы на основе цилиндра».</dc:title>
  <dc:creator>Пользователь</dc:creator>
  <cp:lastModifiedBy>Пользователь</cp:lastModifiedBy>
  <cp:revision>42</cp:revision>
  <dcterms:created xsi:type="dcterms:W3CDTF">2017-01-21T12:18:52Z</dcterms:created>
  <dcterms:modified xsi:type="dcterms:W3CDTF">2020-06-26T03:56:17Z</dcterms:modified>
</cp:coreProperties>
</file>