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80" r:id="rId2"/>
    <p:sldId id="283" r:id="rId3"/>
    <p:sldId id="281" r:id="rId4"/>
    <p:sldId id="284" r:id="rId5"/>
    <p:sldId id="285" r:id="rId6"/>
    <p:sldId id="286" r:id="rId7"/>
    <p:sldId id="287" r:id="rId8"/>
    <p:sldId id="288" r:id="rId9"/>
    <p:sldId id="289" r:id="rId10"/>
    <p:sldId id="292" r:id="rId11"/>
    <p:sldId id="290" r:id="rId12"/>
    <p:sldId id="29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F2D84-A865-47FE-81E0-4354F54465CC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7B37-B444-45CA-8552-D1615A285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9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70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0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2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9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4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84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7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8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9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37396CD-54E9-4436-AE35-80D62EDE521A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EAEA4A-0A2D-44E5-A821-6F69A7AA1F9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0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46623F-347E-4543-A969-4665EC40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7106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практики для работы с родителями во второй младшей группе.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599D3B6-4DF6-4573-8860-54E080F694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2" y="2005421"/>
            <a:ext cx="5353663" cy="3704408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869D53-63ED-4AF6-AC68-D0B25D81A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542" y="4259071"/>
            <a:ext cx="5353664" cy="145075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Антоневич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Викторовна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Семёнова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Оксана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11669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886C58-21D9-4B49-A67B-9A54BB88D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26" y="0"/>
            <a:ext cx="4985288" cy="373896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6BDBE2-F4B5-41A9-BFA8-2521C6AB9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95" y="32934"/>
            <a:ext cx="5093776" cy="33205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34027A-143D-4DA5-BD92-9D160C5FC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6" y="2871061"/>
            <a:ext cx="3842612" cy="33205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A322C0-626C-4FF9-8F8F-94E6961A8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26" y="287106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6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155C66-B0E9-4D78-98E1-E28E158AD02D}"/>
              </a:ext>
            </a:extLst>
          </p:cNvPr>
          <p:cNvSpPr/>
          <p:nvPr/>
        </p:nvSpPr>
        <p:spPr>
          <a:xfrm>
            <a:off x="3048000" y="2005213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2E697E5-70D6-4AEA-A91F-F1534CEBD2AD}"/>
              </a:ext>
            </a:extLst>
          </p:cNvPr>
          <p:cNvSpPr/>
          <p:nvPr/>
        </p:nvSpPr>
        <p:spPr>
          <a:xfrm>
            <a:off x="206477" y="159854"/>
            <a:ext cx="5889523" cy="5312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Воспитатели второй младшей группы представили свои образовательные практики по работе с родителями, они считают, что цели и задачи по работе с родителями достигнуты. Родители активно принимают участие в жизни детского сада и группы, они всегда информированы о ходе образовательного процесса. Взаимоотношения педагогов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Антоневич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Т.В. и Семеновой О.А. с родителями выстроены в дружном и уважительном взаимодействии.</a:t>
            </a: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7D282F7-6815-4E16-98F0-3E96F1D51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349" y="912295"/>
            <a:ext cx="6240651" cy="513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2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466278-DDEC-4281-8A02-72B5319C3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6141078-6EEA-42A0-B508-FD5A75549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42" y="1751888"/>
            <a:ext cx="5665160" cy="4443813"/>
          </a:xfrm>
        </p:spPr>
      </p:pic>
    </p:spTree>
    <p:extLst>
      <p:ext uri="{BB962C8B-B14F-4D97-AF65-F5344CB8AC3E}">
        <p14:creationId xmlns:p14="http://schemas.microsoft.com/office/powerpoint/2010/main" val="316350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92093DF-8289-4294-9FBA-7EFF6B2963DD}"/>
              </a:ext>
            </a:extLst>
          </p:cNvPr>
          <p:cNvSpPr/>
          <p:nvPr/>
        </p:nvSpPr>
        <p:spPr>
          <a:xfrm>
            <a:off x="840657" y="608869"/>
            <a:ext cx="10486103" cy="603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необходимых условий для формирования ответственных взаимоотношений с семьями воспитанников и развития компетентности родителей; обеспечение права родителей на уважение и понимание, на участие в жизни детского сада.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-формирование психолого-педагогических знаний родителей;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-приобщение родителей к участию в жизни ДОУ;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-оказание помощи семьям дошкольников в развитии, воспитании и обучении детей.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единый подход к процессу воспитания ребенка;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-открытость ДОУ;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-взаимное доверие во взаимоотношениях педагогов и родителей.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62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1189760-F1D0-44D4-AB6E-EE4B0A92A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Театрализованная деятельность во второй младшей группе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E09D30C-E4BF-4D73-8CF0-DDD52B4AE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097" y="2141231"/>
            <a:ext cx="5607580" cy="402272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29FF39-DE60-4D75-848A-97D5690AC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23" y="2141230"/>
            <a:ext cx="511105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2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A448B6-0F82-4285-8BA2-12FBB4DA1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39"/>
            <a:ext cx="5855110" cy="61648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EBAE5D-BF37-4421-8B92-B338BB092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1142" y="258100"/>
            <a:ext cx="6164826" cy="58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2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C331E6-9F92-447E-87AC-E829356F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5591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по изготовлению кукол для театрализованной деятельности в группе.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5467A69-A725-4514-8A03-CC409B98B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1845734"/>
            <a:ext cx="5259274" cy="40227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1CA4A28-171E-42E2-B75E-3203ACCF8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12" y="1845734"/>
            <a:ext cx="524452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DE49907-A851-49F6-A6E8-6D069E559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6" y="191729"/>
            <a:ext cx="11960943" cy="60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40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545D41-8951-4430-9462-2ACF38422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261" y="324466"/>
            <a:ext cx="10058400" cy="15212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приложении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названием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Незабудки+воспитатели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родители.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A82EEF3-B2A0-4D87-AD70-31BB96079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77" y="1417637"/>
            <a:ext cx="3660521" cy="4009769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CFFC496-5187-491B-9EB5-D2570DCF7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713" y="1728277"/>
            <a:ext cx="4369818" cy="29027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8101A72-A046-4F80-9B41-7CEF08B98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26" y="3132088"/>
            <a:ext cx="4057820" cy="290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3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846ABF-F92C-4B27-B24B-F63B39D7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8" y="162231"/>
            <a:ext cx="9104671" cy="622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15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9589A46-2423-4813-82D0-8DB7C52F3D25}"/>
              </a:ext>
            </a:extLst>
          </p:cNvPr>
          <p:cNvSpPr/>
          <p:nvPr/>
        </p:nvSpPr>
        <p:spPr>
          <a:xfrm>
            <a:off x="1327355" y="545690"/>
            <a:ext cx="9807677" cy="4720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взаимодействия с родителями 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это: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-ознакомление родителей с результатами работы ДОУ на общих родительских собраниях, анализ участия родительской общественности в жизни ДОУ;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-ознакомление родителей с содержанием работы ДОУ, направленной на физическое, психическое и социальное развитие ребенка;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-обучение конкретным приемам и методам воспитания и развития ребенка в разных видах детской деятельности на семинарах-практикумах, консультациях и открытых занятиях , для этого существуют разные направления: наглядно-информационные, досуговые, организация дня открытых дверей.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3144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274</TotalTime>
  <Words>285</Words>
  <Application>Microsoft Office PowerPoint</Application>
  <PresentationFormat>Произвольный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Ретро</vt:lpstr>
      <vt:lpstr>Образовательные практики для работы с родителями во второй младшей группе.</vt:lpstr>
      <vt:lpstr>Презентация PowerPoint</vt:lpstr>
      <vt:lpstr>Театрализованная деятельность во второй младшей группе</vt:lpstr>
      <vt:lpstr>Презентация PowerPoint</vt:lpstr>
      <vt:lpstr>Мастер-класс по изготовлению кукол для театрализованной деятельности в группе.</vt:lpstr>
      <vt:lpstr>Презентация PowerPoint</vt:lpstr>
      <vt:lpstr>Группа в приложенииWhats App под названием «Незабудки+воспитатели и родители.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Пользователь</dc:creator>
  <cp:lastModifiedBy>Пользователь</cp:lastModifiedBy>
  <cp:revision>30</cp:revision>
  <dcterms:created xsi:type="dcterms:W3CDTF">2019-02-28T08:35:59Z</dcterms:created>
  <dcterms:modified xsi:type="dcterms:W3CDTF">2019-05-27T02:11:46Z</dcterms:modified>
</cp:coreProperties>
</file>